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48821-E302-4166-8A81-6777FE3F0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B48D9D-998A-491A-8FC7-8D489F6D6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C3EF-7F22-47C6-A39C-70C5C2E5B1E7}" type="datetimeFigureOut">
              <a:rPr lang="en-MY" smtClean="0"/>
              <a:t>20/2/2025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F22A0-3927-4156-B360-0BF39D490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C74B4B-3630-4922-9458-F917F3E96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C7CD-FFF0-4AB5-B263-020E99C1D66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7078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330CCA-06F4-4FB1-B72B-58CEBFB6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BA806-C7FF-4D5B-8DE4-ABE4C9D57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52A49-647F-445A-88A2-6AFA4AC64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DC3EF-7F22-47C6-A39C-70C5C2E5B1E7}" type="datetimeFigureOut">
              <a:rPr lang="en-MY" smtClean="0"/>
              <a:t>20/2/2025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C7A90-D777-4C86-90C3-D8DC390AA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9F716-9DA3-4DC8-8731-745BEC353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FC7CD-FFF0-4AB5-B263-020E99C1D66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1660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A09FD4-1436-4777-A4BD-61AD7DB9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82C89A-9BC0-4BCB-A563-8DE83F56FB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66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199733-07C5-4CB5-8DCC-BED9D719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87993-7FD7-4AB2-A486-BE71B97749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81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4373A8-94DF-4BF0-9F52-50730DACB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E66F53-7105-4372-A1A8-1EE0CD846F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19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2B88DA-8DAE-477E-A522-450D31644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6F3F35-7C0A-4915-925E-2D13ED91A0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05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88BBFF-235B-4FA0-A107-032C8C16E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7EECD8-C236-4576-B2BC-DC3AFE8153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80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BEFA1A-9D11-472C-B255-A589DDCD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EF5BD-2559-47DA-A52A-40670FF1B2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23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7CD52C-4727-4D12-A9E7-B81E3FF81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F5EF3F-0F28-4515-8A6F-26FC2E7A6A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12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1B61D2-B727-44CD-AABE-EFBDAF37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F8946-B66F-41C0-B5E7-66471058A6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24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3241CE-F3A8-4C3F-A9A1-A11AEAEDD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5A44F-7D94-4057-8BEA-4A94791EBF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90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6E1007-3A5E-44D0-AE73-C370ACDE7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0CC355-DE58-487A-8683-6B4D05001A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78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54B30F-2FF5-4CDC-8917-908E40AAF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94EE4C-D5B3-4B9D-98EC-0CD4DD7C3F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77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A8FB3B-DCF8-4777-B163-FEDD05447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8F9052-1D35-4649-9A18-C30D9A5850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34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CD5687-9AA7-4EA6-8865-BD375FBC6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7A6C03-EAF3-48BA-87D0-8EA14CD514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74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0E5DC5-E7AA-4CB1-A951-B73F958E2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DE361-036F-4C7F-9F27-84958DCBC9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28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EDFB2A-EBDD-4B07-8D57-CDFCB6E74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6E4530-DFBD-47EF-BA26-3639739963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44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EE15E9-F523-4518-8A16-35D804B98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740351-5C82-4C82-954A-02CB3EF529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45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F0EF28-D736-42D0-923F-AE23DDC44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6D17C1-C87E-45E0-B2BD-6EC5CE0209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25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DED015-CB64-4451-A7B0-7AA083435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15630-1404-48AD-9EEB-EFADB3D6E3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4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750211-B0D0-4C67-BFC0-5A6AC4B53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1916C-5FBC-4E0C-955F-5C3B31A804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37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00EC0E-E606-4D01-B34A-C77C28D8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AF6559-53E0-47F1-BD0A-09B5157EB0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4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D9EC59-21BF-4118-927A-FAAA54C27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7C16A8-7978-49BD-A4EC-9745EFD41A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33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F0065A-BD88-4BE9-BD83-A72B89D8D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379B4-240D-4FEA-BBAA-150F830E78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09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19ED26-DA84-42B0-B1FD-DA525CB00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F5C0C-D853-4680-95FA-6C336385A9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059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552359-998C-4D82-B427-140A5F78F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4FE17-FEE0-4A53-8790-4045C935A3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03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4B87F9-0B4F-4744-91AA-0C4D10B75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BDAEE-5C58-4168-9DBB-A69B64A2CE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91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10A234-4CA3-465A-8B05-8E2F0029A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D4C066-80FE-4DDD-B54F-E1654722CF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07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B0F84C-7B34-4D84-AA21-2D2759797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F3519-52E9-4A23-81AE-14F48E7EBD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0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59C36D-17D7-4521-83EA-4C478CBDA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8D0CB4-A80F-4AAE-AF42-415B3E898F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91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C36CC5-1C87-45B7-90BD-BE32AC4DA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7B3785-3D29-4BB8-A840-61B613D30B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39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2CD49E-A83C-48AF-A0EE-2828D9EC6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F0921D-DE14-479B-8E2E-9708B0EE9A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81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2497C3-7F5D-4AFD-877F-345F4E410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DB9CDB-D401-4518-85AC-EA09E3B1C5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14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CF56C3-02B7-4753-8109-DDFE80155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1E342-8348-4966-841F-A00D151188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2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BBCAB9-41B2-4341-8CE8-FB71910D6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CB4420-2211-4CE3-8101-CAF9CD51C5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26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F424B3-EDEF-4FFE-9F40-92103DD2C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ADC57-2099-437D-ABDF-F18A22407E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328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3B1942-179A-4CF0-8B16-B2ACC5F39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1A5DA-4BC6-483D-BA9E-59E300A845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033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349578-37D2-40E8-AC98-20BCD2BB6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DADD9A-3AFF-4350-8AE8-BE63419D7D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26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80D697-3346-434B-8A79-9E0953B45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BBF2C-9CE9-4DC5-AD6A-5FC4B2B7DE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819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DBBE91-E763-4D52-9BE7-2BB3515D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D9E0C-06CB-420D-8A62-BC16E8F92B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4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C98A97-A5EF-4BDA-85A9-8B1A153AE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AD7D76-F243-4252-9FAC-D846DC669E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27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A0618B-92C1-4B40-BCF8-A36C4F8C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054E23-0985-44AE-89A7-D440F5C7EA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245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7D9C8E-4688-4BB9-90C5-82AA7FD1D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5C2A74-57D2-4104-A153-5C0D8DB153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592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467626-2954-4D68-827D-05D782F00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8FC14-25F7-40E0-A478-E267D79E88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506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7423F0-973E-47A2-A1F8-DC21C62E5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27E3C6-B5CF-4DCE-93A1-C63E278068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129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B58F9C-0750-4F5C-89CB-CEAB6B4A1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E04058-B40E-4DA3-BAF7-D4B31AEEBC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57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4B2325-A7FC-4451-BA2F-C49D9DC27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5F57FA-CFF5-4675-9A48-C8FB109AFC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111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58AC43-E876-449A-8AAA-EEEA7D7CC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31F512-7507-4B63-AD8D-8AC349AEFC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120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51FB19-7918-4C5A-B6D0-09CC7FF2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909E6C-975D-49EC-AA6B-1F74FABDD4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451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2D1C3C-7E23-44EA-ABFE-35074EFD6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EA437-D155-42EF-B51F-740FC6D78D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07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A87EF5-5DFE-4456-94EE-E7B54B854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352932-CCB5-4F65-941A-0BAB8B95DC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291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9F4928-BF37-4EE1-B09D-26DE94CD7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D8B3C-EC86-48D6-90DB-42550D1625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861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6894E5-37DD-4837-B51D-9D40FC20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DDCC5B-E987-4555-BA17-E251E4813C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49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C21661-BEAC-4D19-9A33-E947D68F9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C48913-EAC7-4DF4-B4F7-C72E8E1CD4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65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FC2065-D69B-4328-9842-D6765060B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BD6E70-6E5C-4A94-9876-EABCC30DF3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37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3FEB18-5E9E-4DA5-AC01-2CD647CB1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20ABF1-3E31-420E-AA11-2D6D2C0042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58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61BD15-9833-4990-95D6-44C46488C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FBBB0-FDE2-4390-B36C-7524896F5D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14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ZAKI BIN YAHPAR</dc:creator>
  <cp:lastModifiedBy>MOHAMMAD ZAKI BIN YAHPAR</cp:lastModifiedBy>
  <cp:revision>1</cp:revision>
  <dcterms:created xsi:type="dcterms:W3CDTF">2025-02-20T03:58:33Z</dcterms:created>
  <dcterms:modified xsi:type="dcterms:W3CDTF">2025-02-20T03:58:33Z</dcterms:modified>
</cp:coreProperties>
</file>